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89bcd935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89bcd935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89bcd935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89bcd935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89bcd935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89bcd935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89bcd935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89bcd935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89bcd935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89bcd935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89bcd93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89bcd935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89bcd935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89bcd935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89bcd935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89bcd935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89bcd93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89bcd935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89bcd93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89bcd93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89bcd935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89bcd935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9bcd935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89bcd935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89bcd935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89bcd935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89bcd935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89bcd935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89bcd93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89bcd93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89bcd935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89bcd935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89bcd935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89bcd935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89bcd935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89bcd935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89bcd93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89bcd93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89bcd93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89bcd93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89bcd93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89bcd93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89bcd93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89bcd93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89bcd935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89bcd935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89bcd93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89bcd93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100" y="-447300"/>
            <a:ext cx="9347302" cy="56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title" idx="4294967295"/>
          </p:nvPr>
        </p:nvSpPr>
        <p:spPr>
          <a:xfrm>
            <a:off x="1561625" y="561800"/>
            <a:ext cx="5978100" cy="30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lt1"/>
                </a:solidFill>
              </a:rPr>
              <a:t>US WILDFIRES</a:t>
            </a:r>
            <a:endParaRPr sz="66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lt1"/>
                </a:solidFill>
              </a:rPr>
              <a:t>(1992-2020)</a:t>
            </a:r>
            <a:endParaRPr sz="5700" dirty="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3120575" y="3656425"/>
            <a:ext cx="32040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David Jean • April 2023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8050" y="261375"/>
            <a:ext cx="10078351" cy="47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200" y="3203350"/>
            <a:ext cx="3072501" cy="5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" y="29775"/>
            <a:ext cx="738086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100" y="1496700"/>
            <a:ext cx="4057549" cy="27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1074825"/>
            <a:ext cx="4564923" cy="29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00" y="1151025"/>
            <a:ext cx="4432577" cy="28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subTitle" idx="4294967295"/>
          </p:nvPr>
        </p:nvSpPr>
        <p:spPr>
          <a:xfrm>
            <a:off x="0" y="1485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latin typeface="Oswald"/>
                <a:ea typeface="Oswald"/>
                <a:cs typeface="Oswald"/>
                <a:sym typeface="Oswald"/>
              </a:rPr>
              <a:t>MODEL 1</a:t>
            </a:r>
            <a:endParaRPr sz="6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4294967295"/>
          </p:nvPr>
        </p:nvSpPr>
        <p:spPr>
          <a:xfrm>
            <a:off x="546850" y="1071750"/>
            <a:ext cx="7468500" cy="3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rgbClr val="000000"/>
                </a:solidFill>
                <a:highlight>
                  <a:schemeClr val="lt1"/>
                </a:highlight>
              </a:rPr>
              <a:t>Using XGBoost Classifier</a:t>
            </a:r>
            <a:endParaRPr sz="27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4294967295"/>
          </p:nvPr>
        </p:nvSpPr>
        <p:spPr>
          <a:xfrm>
            <a:off x="76200" y="44157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Will a fire be contained the same day it is discovered?</a:t>
            </a:r>
            <a:endParaRPr sz="2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" y="83300"/>
            <a:ext cx="4657799" cy="1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299" y="172150"/>
            <a:ext cx="2675500" cy="303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675" y="3270523"/>
            <a:ext cx="7937710" cy="163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75" y="1795850"/>
            <a:ext cx="2037673" cy="13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9600" y="1787200"/>
            <a:ext cx="2094899" cy="14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152400"/>
            <a:ext cx="4296215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15" y="217688"/>
            <a:ext cx="4449811" cy="47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6950"/>
            <a:ext cx="5213624" cy="3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098" y="-25200"/>
            <a:ext cx="4672076" cy="33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09" y="3113250"/>
            <a:ext cx="2717542" cy="18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252" y="3473525"/>
            <a:ext cx="39814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0009"/>
            <a:ext cx="9144003" cy="60945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>
            <a:spLocks noGrp="1"/>
          </p:cNvSpPr>
          <p:nvPr>
            <p:ph type="subTitle" idx="4294967295"/>
          </p:nvPr>
        </p:nvSpPr>
        <p:spPr>
          <a:xfrm>
            <a:off x="0" y="723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AGENCY REPORTS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525" y="0"/>
            <a:ext cx="636870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675" y="618325"/>
            <a:ext cx="2696177" cy="17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475" y="2640625"/>
            <a:ext cx="1648525" cy="22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194" y="2975412"/>
            <a:ext cx="1796982" cy="179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subTitle" idx="4294967295"/>
          </p:nvPr>
        </p:nvSpPr>
        <p:spPr>
          <a:xfrm>
            <a:off x="2774325" y="188550"/>
            <a:ext cx="37938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Questions:</a:t>
            </a:r>
            <a:endParaRPr sz="4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4294967295"/>
          </p:nvPr>
        </p:nvSpPr>
        <p:spPr>
          <a:xfrm>
            <a:off x="793625" y="964975"/>
            <a:ext cx="7468500" cy="3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How many fires occur each year?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What State has the most fires?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highlight>
                  <a:schemeClr val="lt1"/>
                </a:highlight>
              </a:rPr>
              <a:t>What State has the biggest fires?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What State Has the longest burning fires?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What are the main causes of fires?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What agencies report the fires?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How much do the fires cost?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25" y="-62075"/>
            <a:ext cx="8839201" cy="330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25" y="3492025"/>
            <a:ext cx="9033626" cy="1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75"/>
            <a:ext cx="9212227" cy="53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subTitle" idx="4294967295"/>
          </p:nvPr>
        </p:nvSpPr>
        <p:spPr>
          <a:xfrm>
            <a:off x="152400" y="-38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COST ANALYSIS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075" cy="4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7425"/>
            <a:ext cx="9203400" cy="5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>
            <a:spLocks noGrp="1"/>
          </p:cNvSpPr>
          <p:nvPr>
            <p:ph type="subTitle" idx="4294967295"/>
          </p:nvPr>
        </p:nvSpPr>
        <p:spPr>
          <a:xfrm>
            <a:off x="132675" y="129625"/>
            <a:ext cx="92586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Oswald"/>
                <a:ea typeface="Oswald"/>
                <a:cs typeface="Oswald"/>
                <a:sym typeface="Oswald"/>
              </a:rPr>
              <a:t>MODEL 2</a:t>
            </a:r>
            <a:endParaRPr sz="58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58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58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lt1"/>
                </a:highlight>
              </a:rPr>
              <a:t>LINEAR REGRESSION</a:t>
            </a:r>
            <a:endParaRPr sz="3700"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TO PREDICT NEXT YEAR’S TOTAL COST OF FIRE SUPPRESSION</a:t>
            </a:r>
            <a:endParaRPr sz="1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1813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775" y="152950"/>
            <a:ext cx="5690749" cy="28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410" y="3046400"/>
            <a:ext cx="2689106" cy="1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976" y="3046400"/>
            <a:ext cx="2689126" cy="179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83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>
            <a:spLocks noGrp="1"/>
          </p:cNvSpPr>
          <p:nvPr>
            <p:ph type="subTitle" idx="4294967295"/>
          </p:nvPr>
        </p:nvSpPr>
        <p:spPr>
          <a:xfrm>
            <a:off x="76200" y="-1562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BLOOPERS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4294967295"/>
          </p:nvPr>
        </p:nvSpPr>
        <p:spPr>
          <a:xfrm>
            <a:off x="793625" y="736375"/>
            <a:ext cx="8350500" cy="3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</a:rPr>
              <a:t>Some don’t turn out great no matter how much work you put into them….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00" y="1229873"/>
            <a:ext cx="9144003" cy="158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75" y="2978234"/>
            <a:ext cx="9144003" cy="163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" y="0"/>
            <a:ext cx="9183652" cy="61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>
            <a:spLocks noGrp="1"/>
          </p:cNvSpPr>
          <p:nvPr>
            <p:ph type="subTitle" idx="4294967295"/>
          </p:nvPr>
        </p:nvSpPr>
        <p:spPr>
          <a:xfrm>
            <a:off x="134675" y="1115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4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subTitle" idx="4294967295"/>
          </p:nvPr>
        </p:nvSpPr>
        <p:spPr>
          <a:xfrm>
            <a:off x="1455725" y="81275"/>
            <a:ext cx="65019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90575" cy="1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3959"/>
            <a:ext cx="4090575" cy="305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1325"/>
            <a:ext cx="3933866" cy="28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475" y="916800"/>
            <a:ext cx="3330099" cy="2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1325" y="3144091"/>
            <a:ext cx="3330099" cy="187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4650" y="985896"/>
            <a:ext cx="2318325" cy="10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92475"/>
            <a:ext cx="9383276" cy="52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subTitle" idx="4294967295"/>
          </p:nvPr>
        </p:nvSpPr>
        <p:spPr>
          <a:xfrm>
            <a:off x="2141525" y="614675"/>
            <a:ext cx="4731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FIRE CAUSES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67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150" y="152400"/>
            <a:ext cx="3431850" cy="19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325" y="2477940"/>
            <a:ext cx="3431849" cy="228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113350"/>
            <a:ext cx="73644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724" y="2524942"/>
            <a:ext cx="3050373" cy="2033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655953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130" y="1080825"/>
            <a:ext cx="2127271" cy="319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9775"/>
            <a:ext cx="9295800" cy="61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subTitle" idx="4294967295"/>
          </p:nvPr>
        </p:nvSpPr>
        <p:spPr>
          <a:xfrm>
            <a:off x="0" y="4533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FIRE SIZE AND DURATION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4294967295"/>
          </p:nvPr>
        </p:nvSpPr>
        <p:spPr>
          <a:xfrm>
            <a:off x="76200" y="4263350"/>
            <a:ext cx="9258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BY STATE AND REGION</a:t>
            </a:r>
            <a:endParaRPr sz="6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On-screen Show (16:9)</PresentationFormat>
  <Paragraphs>28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Montserrat</vt:lpstr>
      <vt:lpstr>Oswald</vt:lpstr>
      <vt:lpstr>Playfair Display</vt:lpstr>
      <vt:lpstr>Pop</vt:lpstr>
      <vt:lpstr>US WILDFIRES (1992-2020)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WILDFIRES (1992-2020)</dc:title>
  <cp:lastModifiedBy>David  Jean</cp:lastModifiedBy>
  <cp:revision>1</cp:revision>
  <dcterms:modified xsi:type="dcterms:W3CDTF">2023-04-30T22:44:41Z</dcterms:modified>
</cp:coreProperties>
</file>